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>
        <p:scale>
          <a:sx n="66" d="100"/>
          <a:sy n="66" d="100"/>
        </p:scale>
        <p:origin x="-150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k-KZ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Нақты </a:t>
            </a:r>
            <a:r>
              <a:rPr lang="kk-KZ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Егіншілік</a:t>
            </a:r>
            <a:br>
              <a:rPr lang="kk-KZ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жаңа технологиялар</a:t>
            </a:r>
            <a:endParaRPr lang="ru-RU" sz="8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940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5865515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егіншілік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ғаламдық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технологиялары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GPS),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жүйелер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GIS),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кірістілікті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технологиялары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Yield Monitor Technologies),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өзгермелі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бағаны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реттеу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технологиясы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Variable Rate Technology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қашықтықтан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зондтау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технологиялары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және «интернет заттардың»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технологиясының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шешімдері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11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GPS/</a:t>
            </a:r>
            <a:r>
              <a:rPr lang="kk-KZ" sz="6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ГЛОНАСС</a:t>
            </a:r>
            <a:endParaRPr lang="ru-RU" sz="6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00" y="1484784"/>
            <a:ext cx="8813779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86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1430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90-жылдары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шаруашылығы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GPS-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жеткізе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дереу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операторлар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өндірушілер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далалық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жеңілдету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технологияны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тапты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машина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операторлары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антенналардың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көмектесетін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GPS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трекерлер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өрістерді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өңдеуге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1430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кезегінде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GPS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технологияны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әмбебап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спутниктік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позициялау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GPS, Galileo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GLONASS.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201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Мобильді девайстар</a:t>
            </a:r>
            <a:endParaRPr lang="ru-RU" sz="5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мобильді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Фермер Иллинойс Джон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Райфштек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Ұялы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телефон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болмаса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біреудің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заттарымызды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түзететінін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күткен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дейді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телефондар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смартфондар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планшеттерге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дамыды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халқының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- 7,25 миллиард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дана.Мобильді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агробизнесте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көмектесетін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қосымшаларды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микроэлементтер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калькуляторы,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болжамдары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далалық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GPS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навигациясы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81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k-KZ" sz="6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робототехника</a:t>
            </a:r>
            <a:endParaRPr lang="ru-RU" sz="6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aggeek.net/files/uploads/picture_fendt-mars_1174_p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28992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646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1430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Роботтар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ауылшаруашылығындағы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дақылдарды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отырғызу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дақылдардың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жай-күйін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арамшөптерді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Knize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инженерлері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себетін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автономды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арба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егінді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комбайнмен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қауіпсіз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қашықтықта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Fendt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MARS,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қуат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жүгері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жеңіл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роботтарды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планшеттен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қоймасына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6445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Суару</a:t>
            </a:r>
            <a:r>
              <a:rPr lang="ru-RU" sz="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жүйелері</a:t>
            </a:r>
            <a:endParaRPr lang="ru-RU" sz="6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" y="1484784"/>
            <a:ext cx="9144000" cy="534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5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1430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Суару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инновациялар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қарқынды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дамуда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құрғақшылық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салдарынан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фермерлер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тапшылығына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тап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шешімдер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суару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аспектілерін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қашықтықтан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суды,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жанармай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тозуын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үнемдейді.Сонымен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VRI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ылғалдығы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ауа-райы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көлемін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егістік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алаңына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885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Интернет </a:t>
            </a:r>
            <a:r>
              <a:rPr lang="ru-RU" sz="6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заттары</a:t>
            </a:r>
            <a:endParaRPr lang="ru-RU" sz="6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1484784"/>
            <a:ext cx="9144000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8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147248" cy="528945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1430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Интернет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ұғымы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технология,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тәсіл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сенсорлары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спутниктік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деректері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жіберілген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шаруашылығында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0525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k-KZ" sz="6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Датчиктар</a:t>
            </a:r>
            <a:endParaRPr lang="ru-RU" sz="6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26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79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363272" cy="54334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1430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Сымсыз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датчиктер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егіншілікте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ылғал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тығыздау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құнарлылығы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климаттың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аспектілер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мәліметтерді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фермерлердің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ресурстарын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көмектеседі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52733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Ауыспалы</a:t>
            </a:r>
            <a:r>
              <a:rPr lang="ru-RU" sz="4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егу</a:t>
            </a:r>
            <a:r>
              <a:rPr lang="ru-RU" sz="4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нормасы</a:t>
            </a:r>
            <a:endParaRPr lang="ru-RU" sz="4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036495" cy="5256584"/>
          </a:xfrm>
        </p:spPr>
      </p:pic>
    </p:spTree>
    <p:extLst>
      <p:ext uri="{BB962C8B-B14F-4D97-AF65-F5344CB8AC3E}">
        <p14:creationId xmlns:p14="http://schemas.microsoft.com/office/powerpoint/2010/main" val="4123686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1430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далалық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зерттеулердің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алқаптардың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учаскелерінде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тұқым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себу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жылдамдығының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жоғарылауына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құнарсыз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аймақтарында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азаюына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дақылдардың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өнімділігі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түсетіні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анықталды.Ауыспалы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жылдамдығы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технологиясын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нәтижеге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топографияның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суарудың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өнімділік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тарихына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аймақтарды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5955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Ауа-райының</a:t>
            </a:r>
            <a:r>
              <a:rPr lang="ru-RU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өзгеруін</a:t>
            </a:r>
            <a:r>
              <a:rPr lang="ru-RU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endParaRPr lang="ru-RU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184576"/>
          </a:xfrm>
        </p:spPr>
      </p:pic>
    </p:spTree>
    <p:extLst>
      <p:ext uri="{BB962C8B-B14F-4D97-AF65-F5344CB8AC3E}">
        <p14:creationId xmlns:p14="http://schemas.microsoft.com/office/powerpoint/2010/main" val="3590070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11430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ауылшаруашылығындағы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болжанбайтын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ауыспалылардың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ауа-райы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өзгеруіне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ауа-райының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дайындала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ClearAg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ауа-райының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болжамын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модельдейтін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ауылшаруашылық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платформасы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суару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кірістілікке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көрсетеді.Еске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салайық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ауа-райын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қосымшалар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фермерлерінің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6937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ТОпырақтағы азоттың мөлшерін бақылау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8964488" cy="5112568"/>
          </a:xfrm>
        </p:spPr>
      </p:pic>
    </p:spTree>
    <p:extLst>
      <p:ext uri="{BB962C8B-B14F-4D97-AF65-F5344CB8AC3E}">
        <p14:creationId xmlns:p14="http://schemas.microsoft.com/office/powerpoint/2010/main" val="2109072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114300" indent="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микроэлементтер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қосымшалар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азоттық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калькуляторлар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фермерлер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тудырады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азот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айналымы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оңай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шаруа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қосымшаның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Adapt-N,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азот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деңгейін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өрістің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азоттық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0136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Стандартизация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8964488" cy="5301208"/>
          </a:xfrm>
        </p:spPr>
      </p:pic>
    </p:spTree>
    <p:extLst>
      <p:ext uri="{BB962C8B-B14F-4D97-AF65-F5344CB8AC3E}">
        <p14:creationId xmlns:p14="http://schemas.microsoft.com/office/powerpoint/2010/main" val="280379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114300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өндірушілерінің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компоненттерінің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үйлесімділігі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өзекті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мәселені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қадамы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агроөнеркәсіптік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электроника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стандарттарды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істейтін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170-тен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астам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компаниялар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АЭФ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ISOBUS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өндірушілердің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тракторлар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аспалы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үйлесімділігі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хаттама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74821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53</TotalTime>
  <Words>649</Words>
  <Application>Microsoft Office PowerPoint</Application>
  <PresentationFormat>Экран (4:3)</PresentationFormat>
  <Paragraphs>23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Аптека</vt:lpstr>
      <vt:lpstr>Нақты Егіншілік  жаңа технологиялар</vt:lpstr>
      <vt:lpstr>Презентация PowerPoint</vt:lpstr>
      <vt:lpstr>GPS/ГЛОНАСС</vt:lpstr>
      <vt:lpstr>Презентация PowerPoint</vt:lpstr>
      <vt:lpstr>Мобильді девайстар</vt:lpstr>
      <vt:lpstr>робототехника</vt:lpstr>
      <vt:lpstr>Презентация PowerPoint</vt:lpstr>
      <vt:lpstr>Суару жүйелері</vt:lpstr>
      <vt:lpstr>Презентация PowerPoint</vt:lpstr>
      <vt:lpstr>Интернет заттары</vt:lpstr>
      <vt:lpstr>Презентация PowerPoint</vt:lpstr>
      <vt:lpstr>Датчиктар</vt:lpstr>
      <vt:lpstr>Презентация PowerPoint</vt:lpstr>
      <vt:lpstr>Ауыспалы егу нормасы</vt:lpstr>
      <vt:lpstr>Презентация PowerPoint</vt:lpstr>
      <vt:lpstr>Ауа-райының өзгеруін бақылау</vt:lpstr>
      <vt:lpstr>Презентация PowerPoint</vt:lpstr>
      <vt:lpstr>ТОпырақтағы азоттың мөлшерін бақылау</vt:lpstr>
      <vt:lpstr>Презентация PowerPoint</vt:lpstr>
      <vt:lpstr>Стандартизация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Нақты Егіншілік</dc:title>
  <cp:lastModifiedBy>nargiz Tukpatoldaeva</cp:lastModifiedBy>
  <cp:revision>7</cp:revision>
  <dcterms:modified xsi:type="dcterms:W3CDTF">2019-12-08T15:52:17Z</dcterms:modified>
</cp:coreProperties>
</file>